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Default Extension="jpeg" ContentType="image/jpeg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rels" ContentType="application/vnd.openxmlformats-package.relationship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Default Extension="png" ContentType="image/png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D73C1-B6F5-454A-97F0-731F7B157F83}" type="datetimeFigureOut">
              <a:rPr lang="en-US" smtClean="0"/>
              <a:t>12/7/12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0C87E-BA8A-8145-B8D2-EE829260D46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Cancer Research Lab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Presentation With Screenshots From Minecraft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89564" y="5269468"/>
            <a:ext cx="1379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By Zoe Figgis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The Outside</a:t>
            </a:r>
            <a:endParaRPr lang="en-US" dirty="0"/>
          </a:p>
        </p:txBody>
      </p:sp>
      <p:pic>
        <p:nvPicPr>
          <p:cNvPr id="4" name="Content Placeholder 3" descr="Outside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79" r="-6879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</a:t>
            </a:r>
            <a:endParaRPr lang="en-US" dirty="0"/>
          </a:p>
        </p:txBody>
      </p:sp>
      <p:pic>
        <p:nvPicPr>
          <p:cNvPr id="4" name="Content Placeholder 3" descr="Hallway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926" r="-6926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Chemotherapy</a:t>
            </a:r>
            <a:endParaRPr lang="en-US" dirty="0"/>
          </a:p>
        </p:txBody>
      </p:sp>
      <p:pic>
        <p:nvPicPr>
          <p:cNvPr id="4" name="Content Placeholder 3" descr="Chemotherapy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40" r="-6840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3353583" y="958334"/>
            <a:ext cx="241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Of The Four Rooms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Breast Cancer</a:t>
            </a:r>
            <a:endParaRPr lang="en-US" dirty="0"/>
          </a:p>
        </p:txBody>
      </p:sp>
      <p:pic>
        <p:nvPicPr>
          <p:cNvPr id="4" name="Content Placeholder 3" descr="Breast Cancer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50" r="-6850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312682" y="958334"/>
            <a:ext cx="241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Of The Four Rooms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Lung Cancer</a:t>
            </a:r>
            <a:endParaRPr lang="en-US" dirty="0"/>
          </a:p>
        </p:txBody>
      </p:sp>
      <p:pic>
        <p:nvPicPr>
          <p:cNvPr id="4" name="Content Placeholder 3" descr="Lung Cancer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50" r="-6850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325673" y="958334"/>
            <a:ext cx="2419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One Of The Four Rooms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Skin 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I do not have a screenshot of it but it is identical to the other rooms except for the fact that there is a sign on it reading “Skin Cancer”. As this is the only way it differs, I do not believe that it is necessary.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377105" y="1143000"/>
            <a:ext cx="2497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One Of The Four Rooms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9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Thanks For Watching My Slide Show</a:t>
            </a:r>
            <a:endParaRPr lang="en-US" dirty="0"/>
          </a:p>
        </p:txBody>
      </p:sp>
      <p:pic>
        <p:nvPicPr>
          <p:cNvPr id="5" name="Content Placeholder 4" descr="Photo on 2012-12-07 at 12.02 #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3340769" y="1232972"/>
            <a:ext cx="224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 Hope You Enjoyed It!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108</Words>
  <Application>Microsoft Macintosh PowerPoint</Application>
  <PresentationFormat>On-screen Show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Cancer Research Lab</vt:lpstr>
      <vt:lpstr>From The Outside</vt:lpstr>
      <vt:lpstr>Inside</vt:lpstr>
      <vt:lpstr>Chemotherapy</vt:lpstr>
      <vt:lpstr>Breast Cancer</vt:lpstr>
      <vt:lpstr>Lung Cancer</vt:lpstr>
      <vt:lpstr>Skin Cancer</vt:lpstr>
      <vt:lpstr>Thanks For Watching My Slide Show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Cancer Research Lab</dc:title>
  <dc:creator>studytech</dc:creator>
  <cp:lastModifiedBy>studytech</cp:lastModifiedBy>
  <cp:revision>1</cp:revision>
  <dcterms:created xsi:type="dcterms:W3CDTF">2012-12-07T00:47:15Z</dcterms:created>
  <dcterms:modified xsi:type="dcterms:W3CDTF">2012-12-07T01:03:21Z</dcterms:modified>
</cp:coreProperties>
</file>